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8" r:id="rId4"/>
    <p:sldMasterId id="2147483668" r:id="rId5"/>
    <p:sldMasterId id="2147483678" r:id="rId6"/>
    <p:sldMasterId id="2147483688" r:id="rId7"/>
    <p:sldMasterId id="2147483698" r:id="rId8"/>
  </p:sldMasterIdLst>
  <p:notesMasterIdLst>
    <p:notesMasterId r:id="rId10"/>
  </p:notesMasterIdLst>
  <p:handoutMasterIdLst>
    <p:handoutMasterId r:id="rId11"/>
  </p:handoutMasterIdLst>
  <p:sldIdLst>
    <p:sldId id="454" r:id="rId9"/>
  </p:sldIdLst>
  <p:sldSz cx="12192000" cy="6858000"/>
  <p:notesSz cx="7010400" cy="9296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EAAA00"/>
    <a:srgbClr val="BFB8AF"/>
    <a:srgbClr val="333F48"/>
    <a:srgbClr val="0028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25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4AE4D7-29AD-4B41-B68F-13C3FD5AF0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923692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E04147-FF63-4C3C-A64B-7C6068FFA9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849814" y="0"/>
            <a:ext cx="1158963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29071E2-2F07-42F7-986F-0EAAD137B443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DE777-DA24-4860-8B94-DD8CA724C4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053F8-EEF4-4089-AD2F-65FA95188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A3B235-CE85-410C-8824-B29088CF9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8352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338FDC-21F3-444E-95A2-117FE600F822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553C16-5B72-4F6F-A486-EB2ACAFB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300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A378-C495-4D02-8A70-AE808627A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09C1F-958F-4467-B224-6DD71011C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6E6E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DD480-ABEF-47A6-A46D-C4302858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E948-7A0E-4420-AE36-E05D2F52AAFC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B07F0-35AB-4323-AA80-C40AF93DC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07B7D-8580-4770-A466-57DFDA5F9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0F9-4909-432C-BCB1-3308A8D6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A378-C495-4D02-8A70-AE808627A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09C1F-958F-4467-B224-6DD71011C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285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DD480-ABEF-47A6-A46D-C4302858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C125-E372-413C-B331-20DCC248A613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B07F0-35AB-4323-AA80-C40AF93DC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07B7D-8580-4770-A466-57DFDA5F9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0F9-4909-432C-BCB1-3308A8D6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32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8FAAB-2633-4740-967B-FB2975D27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67426-2470-4B75-9B95-BA528819E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C026-72F5-491B-BF71-089C071AD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89201-9586-4BAB-AB70-F765879A002B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3395F-8B22-4304-8DED-0C3E72D31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6963"/>
            <a:ext cx="7315200" cy="264691"/>
          </a:xfrm>
        </p:spPr>
        <p:txBody>
          <a:bodyPr/>
          <a:lstStyle/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F8744-27E6-48AB-AB43-DAEB45CBF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0F9-4909-432C-BCB1-3308A8D6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08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3FF01-3674-4F8C-9909-2280B2B56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57C0D-F912-4680-865D-6B7D0725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333F4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AED74-0050-4F47-8FC3-12A7F9EDD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D5BF-A78F-47C6-BAC8-2022FB70701B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6CD91-19AE-45CC-A104-E89BD872A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24779-A4B3-4C57-A8EC-94E5C5492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0F9-4909-432C-BCB1-3308A8D6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64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A79D1-13BC-4FA8-A682-09F7263F6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13BAB-5946-43DF-9945-92B993512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E4C8AA-FE30-4605-97F5-938A398CF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DAB8E-E6EA-4067-B96A-79D761D4B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F9F4-10DF-40EB-A254-B8B0C9DEC47C}" type="datetime1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12A121-9F2B-46E7-A189-52759537D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791B5-1265-4D96-A615-9F31F346F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0F9-4909-432C-BCB1-3308A8D6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52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86F5C-C137-4B7D-BAD2-B9CE7AC9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CE32B-2AAF-4854-BB16-D69EC21AF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7342FB-F70A-4DFC-940A-28FFFDB70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F80914-BA52-47A8-ADDE-6F00DFDEF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ABA42C-8270-4929-92F3-F70820AC54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C80A4F-9819-430A-89EB-830B031F7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DF21F-3B56-4316-A12D-4E61E93ADA87}" type="datetime1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865856-F5E6-4D78-9CF3-9D107FAA4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95C0FD-B770-46F8-8163-FF2D311F8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0F9-4909-432C-BCB1-3308A8D6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0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A4573-7349-426F-B524-55BF1C10C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5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8E712-8E57-4E87-9FBA-3C673CE19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AE6F-FB8A-4CBD-B9E8-D17E7E06B6D9}" type="datetime1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7E8998-E68F-40F4-92FE-33FB2D1D2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A50AD-36D0-46CE-AC24-0D3FEE4B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0F9-4909-432C-BCB1-3308A8D6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33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36BF91-B375-4ED5-9C2A-CEB37F7C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D54F-17A6-4F8C-B43C-1D0E17A8FEA8}" type="datetime1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E0000-7100-45CE-B186-0387C115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81E29-A0E0-45A7-8825-A6CEA220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0F9-4909-432C-BCB1-3308A8D6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45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F92DD-35D9-413F-A7CF-77C301429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2FF3D-105D-4B06-BCCC-FCF8368DC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BC148-3602-4134-BFC5-0766AF9CC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CC012-511B-48CD-B267-0705E2C2A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B849-1C33-4AC3-866B-F4B2C5AD2660}" type="datetime1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76326-9994-4B4A-8537-453DC7C0E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8AC68-CCB4-4468-BDAA-5264C58A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0F9-4909-432C-BCB1-3308A8D6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03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DC703-BB9C-482F-AD70-6945DAB76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3F00A8-663E-4D96-84A6-8D1EBF555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2B8F7-3CFC-47B8-A85C-90DE18230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D2640-805A-44BF-853A-786C52319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6835-6B2F-4874-885F-4BB97A779397}" type="datetime1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84E3D-C1D9-44BD-9075-D225294B6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EA584-21D3-4F4D-BD62-BC6DE0665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0F9-4909-432C-BCB1-3308A8D6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77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A378-C495-4D02-8A70-AE808627A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09C1F-958F-4467-B224-6DD71011C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285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DD480-ABEF-47A6-A46D-C4302858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8DAD-174A-4326-9DA3-7FAF84633366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B07F0-35AB-4323-AA80-C40AF93DC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07B7D-8580-4770-A466-57DFDA5F9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0F9-4909-432C-BCB1-3308A8D6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65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8FAAB-2633-4740-967B-FB2975D27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67426-2470-4B75-9B95-BA528819E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C026-72F5-491B-BF71-089C071AD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5286B-F2E5-49B0-A44A-3E17D3041AD0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3395F-8B22-4304-8DED-0C3E72D31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F8744-27E6-48AB-AB43-DAEB45CBF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0F9-4909-432C-BCB1-3308A8D6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84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8FAAB-2633-4740-967B-FB2975D27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67426-2470-4B75-9B95-BA528819E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C026-72F5-491B-BF71-089C071AD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EB5A-787F-42FD-82DD-1F8F4CA4EC1C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3395F-8B22-4304-8DED-0C3E72D31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F8744-27E6-48AB-AB43-DAEB45CBF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0F9-4909-432C-BCB1-3308A8D6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45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3FF01-3674-4F8C-9909-2280B2B56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57C0D-F912-4680-865D-6B7D0725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333F4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AED74-0050-4F47-8FC3-12A7F9EDD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48E90-BDDD-4C26-B992-F510FAEAFFA6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6CD91-19AE-45CC-A104-E89BD872A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24779-A4B3-4C57-A8EC-94E5C5492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0F9-4909-432C-BCB1-3308A8D6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58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A79D1-13BC-4FA8-A682-09F7263F6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13BAB-5946-43DF-9945-92B993512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E4C8AA-FE30-4605-97F5-938A398CF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DAB8E-E6EA-4067-B96A-79D761D4B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1FACA-84C9-4064-8DA6-559920D6CE72}" type="datetime1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12A121-9F2B-46E7-A189-52759537D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791B5-1265-4D96-A615-9F31F346F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0F9-4909-432C-BCB1-3308A8D6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02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86F5C-C137-4B7D-BAD2-B9CE7AC9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CE32B-2AAF-4854-BB16-D69EC21AF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7342FB-F70A-4DFC-940A-28FFFDB70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F80914-BA52-47A8-ADDE-6F00DFDEF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ABA42C-8270-4929-92F3-F70820AC54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C80A4F-9819-430A-89EB-830B031F7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7EB1-8453-4430-9B4B-B5C226BC42E2}" type="datetime1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865856-F5E6-4D78-9CF3-9D107FAA4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95C0FD-B770-46F8-8163-FF2D311F8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0F9-4909-432C-BCB1-3308A8D6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6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A4573-7349-426F-B524-55BF1C10C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5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8E712-8E57-4E87-9FBA-3C673CE19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8D1D2-274E-42DE-B9AB-A20C4F45DE7D}" type="datetime1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7E8998-E68F-40F4-92FE-33FB2D1D2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A50AD-36D0-46CE-AC24-0D3FEE4B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0F9-4909-432C-BCB1-3308A8D6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20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36BF91-B375-4ED5-9C2A-CEB37F7C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2294-970E-400E-B7EC-E516B1714B87}" type="datetime1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E0000-7100-45CE-B186-0387C115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81E29-A0E0-45A7-8825-A6CEA220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0F9-4909-432C-BCB1-3308A8D6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75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F92DD-35D9-413F-A7CF-77C301429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2FF3D-105D-4B06-BCCC-FCF8368DC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BC148-3602-4134-BFC5-0766AF9CC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CC012-511B-48CD-B267-0705E2C2A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3750-63FA-42BA-8C95-444AE34CCE0B}" type="datetime1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76326-9994-4B4A-8537-453DC7C0E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8AC68-CCB4-4468-BDAA-5264C58A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0F9-4909-432C-BCB1-3308A8D6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783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DC703-BB9C-482F-AD70-6945DAB76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3F00A8-663E-4D96-84A6-8D1EBF555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2B8F7-3CFC-47B8-A85C-90DE18230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D2640-805A-44BF-853A-786C52319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52E3-0CBE-47DC-AD39-130BBC175BED}" type="datetime1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84E3D-C1D9-44BD-9075-D225294B6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EA584-21D3-4F4D-BD62-BC6DE0665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0F9-4909-432C-BCB1-3308A8D6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56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A378-C495-4D02-8A70-AE808627A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09C1F-958F-4467-B224-6DD71011C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285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DD480-ABEF-47A6-A46D-C4302858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141-7297-44E1-9996-CEAC9C48EAA8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B07F0-35AB-4323-AA80-C40AF93DC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07B7D-8580-4770-A466-57DFDA5F9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0F9-4909-432C-BCB1-3308A8D6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428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8FAAB-2633-4740-967B-FB2975D27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67426-2470-4B75-9B95-BA528819E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C026-72F5-491B-BF71-089C071AD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A13C-8307-49C1-9134-C4E4138D3383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3395F-8B22-4304-8DED-0C3E72D31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F8744-27E6-48AB-AB43-DAEB45CBF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0F9-4909-432C-BCB1-3308A8D6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5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3FF01-3674-4F8C-9909-2280B2B56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57C0D-F912-4680-865D-6B7D0725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E6E6E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AED74-0050-4F47-8FC3-12A7F9EDD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15A7-3705-451E-B0A3-997D956A18AD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6CD91-19AE-45CC-A104-E89BD872A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24779-A4B3-4C57-A8EC-94E5C5492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0F9-4909-432C-BCB1-3308A8D6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305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3FF01-3674-4F8C-9909-2280B2B56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57C0D-F912-4680-865D-6B7D0725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333F4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AED74-0050-4F47-8FC3-12A7F9EDD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B352-A100-464B-B97B-915FC75ADE02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6CD91-19AE-45CC-A104-E89BD872A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24779-A4B3-4C57-A8EC-94E5C5492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0F9-4909-432C-BCB1-3308A8D6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496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A79D1-13BC-4FA8-A682-09F7263F6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13BAB-5946-43DF-9945-92B993512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E4C8AA-FE30-4605-97F5-938A398CF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DAB8E-E6EA-4067-B96A-79D761D4B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C3E24-B1CF-4215-B3C4-F3F4FA1A670B}" type="datetime1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12A121-9F2B-46E7-A189-52759537D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791B5-1265-4D96-A615-9F31F346F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0F9-4909-432C-BCB1-3308A8D6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244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86F5C-C137-4B7D-BAD2-B9CE7AC9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CE32B-2AAF-4854-BB16-D69EC21AF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7342FB-F70A-4DFC-940A-28FFFDB70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F80914-BA52-47A8-ADDE-6F00DFDEF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ABA42C-8270-4929-92F3-F70820AC54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C80A4F-9819-430A-89EB-830B031F7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1F98-1C5E-4ED0-89DD-45B1A608C459}" type="datetime1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865856-F5E6-4D78-9CF3-9D107FAA4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95C0FD-B770-46F8-8163-FF2D311F8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0F9-4909-432C-BCB1-3308A8D6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021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A4573-7349-426F-B524-55BF1C10C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5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8E712-8E57-4E87-9FBA-3C673CE19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5303-9C99-41B5-8EB7-851B7C75B321}" type="datetime1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7E8998-E68F-40F4-92FE-33FB2D1D2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A50AD-36D0-46CE-AC24-0D3FEE4B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0F9-4909-432C-BCB1-3308A8D6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561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36BF91-B375-4ED5-9C2A-CEB37F7C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98A8-BADF-443F-AF95-584B05DE4B63}" type="datetime1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E0000-7100-45CE-B186-0387C115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81E29-A0E0-45A7-8825-A6CEA220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0F9-4909-432C-BCB1-3308A8D6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734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F92DD-35D9-413F-A7CF-77C301429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2FF3D-105D-4B06-BCCC-FCF8368DC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BC148-3602-4134-BFC5-0766AF9CC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CC012-511B-48CD-B267-0705E2C2A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B1E91-7AAC-4079-8BF7-725E30ACB6F6}" type="datetime1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76326-9994-4B4A-8537-453DC7C0E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8AC68-CCB4-4468-BDAA-5264C58A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0F9-4909-432C-BCB1-3308A8D6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160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DC703-BB9C-482F-AD70-6945DAB76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3F00A8-663E-4D96-84A6-8D1EBF555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2B8F7-3CFC-47B8-A85C-90DE18230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D2640-805A-44BF-853A-786C52319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FCE3B-9DE1-4AC2-86BD-692AE5085D00}" type="datetime1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84E3D-C1D9-44BD-9075-D225294B6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EA584-21D3-4F4D-BD62-BC6DE0665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0F9-4909-432C-BCB1-3308A8D6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414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A378-C495-4D02-8A70-AE808627A2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09C1F-958F-4467-B224-6DD71011C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285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DD480-ABEF-47A6-A46D-C4302858D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4E01-C827-4566-ACAC-F4A6FD1BB0E4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B07F0-35AB-4323-AA80-C40AF93DC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07B7D-8580-4770-A466-57DFDA5F9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0F9-4909-432C-BCB1-3308A8D6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641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8FAAB-2633-4740-967B-FB2975D27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67426-2470-4B75-9B95-BA528819E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C026-72F5-491B-BF71-089C071AD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49A8B-5D8C-4F7E-96C5-7EADB5F8CF5A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3395F-8B22-4304-8DED-0C3E72D31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F8744-27E6-48AB-AB43-DAEB45CBF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0F9-4909-432C-BCB1-3308A8D6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260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3FF01-3674-4F8C-9909-2280B2B56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57C0D-F912-4680-865D-6B7D0725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333F4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AED74-0050-4F47-8FC3-12A7F9EDD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E117-CADF-4C1F-9C77-C58826C4F5FB}" type="datetime1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6CD91-19AE-45CC-A104-E89BD872A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24779-A4B3-4C57-A8EC-94E5C5492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0F9-4909-432C-BCB1-3308A8D6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A79D1-13BC-4FA8-A682-09F7263F6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13BAB-5946-43DF-9945-92B993512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E4C8AA-FE30-4605-97F5-938A398CF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DAB8E-E6EA-4067-B96A-79D761D4B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D5D52-1616-4FB3-8ECF-1351784CB4CD}" type="datetime1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12A121-9F2B-46E7-A189-52759537D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791B5-1265-4D96-A615-9F31F346F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0F9-4909-432C-BCB1-3308A8D6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4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A79D1-13BC-4FA8-A682-09F7263F6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13BAB-5946-43DF-9945-92B993512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E4C8AA-FE30-4605-97F5-938A398CF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DAB8E-E6EA-4067-B96A-79D761D4B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80D9-E3EB-4486-BD42-8C78E7C3F278}" type="datetime1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12A121-9F2B-46E7-A189-52759537D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791B5-1265-4D96-A615-9F31F346F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0F9-4909-432C-BCB1-3308A8D6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93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86F5C-C137-4B7D-BAD2-B9CE7AC9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CE32B-2AAF-4854-BB16-D69EC21AF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7342FB-F70A-4DFC-940A-28FFFDB70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F80914-BA52-47A8-ADDE-6F00DFDEF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ABA42C-8270-4929-92F3-F70820AC54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C80A4F-9819-430A-89EB-830B031F7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2BBF-E4A0-4FEF-A829-2BCF11D420C7}" type="datetime1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865856-F5E6-4D78-9CF3-9D107FAA4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95C0FD-B770-46F8-8163-FF2D311F8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0F9-4909-432C-BCB1-3308A8D6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352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A4573-7349-426F-B524-55BF1C10C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5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8E712-8E57-4E87-9FBA-3C673CE19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5B55B-345C-42B2-BDD1-71511906D215}" type="datetime1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7E8998-E68F-40F4-92FE-33FB2D1D2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A50AD-36D0-46CE-AC24-0D3FEE4B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0F9-4909-432C-BCB1-3308A8D6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778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36BF91-B375-4ED5-9C2A-CEB37F7C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9805-8AFC-496F-B18A-4AD0EC6C652E}" type="datetime1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E0000-7100-45CE-B186-0387C115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81E29-A0E0-45A7-8825-A6CEA220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0F9-4909-432C-BCB1-3308A8D6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650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F92DD-35D9-413F-A7CF-77C301429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2FF3D-105D-4B06-BCCC-FCF8368DC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BC148-3602-4134-BFC5-0766AF9CC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CC012-511B-48CD-B267-0705E2C2A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0C64F-D3D4-4AAF-B19D-1DC74C91507E}" type="datetime1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76326-9994-4B4A-8537-453DC7C0E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8AC68-CCB4-4468-BDAA-5264C58A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0F9-4909-432C-BCB1-3308A8D6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960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DC703-BB9C-482F-AD70-6945DAB76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3F00A8-663E-4D96-84A6-8D1EBF555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2B8F7-3CFC-47B8-A85C-90DE18230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D2640-805A-44BF-853A-786C52319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0FB5-899E-45AC-8F52-4A3601D58C1F}" type="datetime1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84E3D-C1D9-44BD-9075-D225294B6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EA584-21D3-4F4D-BD62-BC6DE0665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0F9-4909-432C-BCB1-3308A8D6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6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86F5C-C137-4B7D-BAD2-B9CE7AC9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CE32B-2AAF-4854-BB16-D69EC21AF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7342FB-F70A-4DFC-940A-28FFFDB70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F80914-BA52-47A8-ADDE-6F00DFDEF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ABA42C-8270-4929-92F3-F70820AC54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C80A4F-9819-430A-89EB-830B031F7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3B97-9282-47D3-A55E-7577A78C7BF5}" type="datetime1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865856-F5E6-4D78-9CF3-9D107FAA4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95C0FD-B770-46F8-8163-FF2D311F8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0F9-4909-432C-BCB1-3308A8D6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7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A4573-7349-426F-B524-55BF1C10C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AAA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8E712-8E57-4E87-9FBA-3C673CE19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7DB61-93A2-49EB-9928-291CA89EB72C}" type="datetime1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7E8998-E68F-40F4-92FE-33FB2D1D2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A50AD-36D0-46CE-AC24-0D3FEE4B3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0F9-4909-432C-BCB1-3308A8D6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1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36BF91-B375-4ED5-9C2A-CEB37F7C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7809-E7C3-4A16-8403-0FDE09100475}" type="datetime1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6E0000-7100-45CE-B186-0387C115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81E29-A0E0-45A7-8825-A6CEA220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0F9-4909-432C-BCB1-3308A8D6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59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F92DD-35D9-413F-A7CF-77C301429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2FF3D-105D-4B06-BCCC-FCF8368DC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BC148-3602-4134-BFC5-0766AF9CC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CC012-511B-48CD-B267-0705E2C2A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2288-A3A7-44FC-BE99-324A07A2E182}" type="datetime1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76326-9994-4B4A-8537-453DC7C0E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8AC68-CCB4-4468-BDAA-5264C58A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0F9-4909-432C-BCB1-3308A8D6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0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DC703-BB9C-482F-AD70-6945DAB76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3F00A8-663E-4D96-84A6-8D1EBF555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2B8F7-3CFC-47B8-A85C-90DE18230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D2640-805A-44BF-853A-786C52319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70881-0028-4E4B-B928-970B61FF1545}" type="datetime1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84E3D-C1D9-44BD-9075-D225294B6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EA584-21D3-4F4D-BD62-BC6DE0665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230F9-4909-432C-BCB1-3308A8D6D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4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7.jp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31ECFC-10FD-4216-BDED-C0A30427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28C5B-76CC-4685-B8D5-15B7C967C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3962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C67D4-03BD-48BE-BB5E-A471BC185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56784"/>
            <a:ext cx="2743200" cy="264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936311F4-4EC9-44B5-984A-C2085F2DC065}" type="datetime1">
              <a:rPr lang="en-US" smtClean="0"/>
              <a:t>10/23/2020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9B42D-0073-4C63-9951-40103D8FC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6963"/>
            <a:ext cx="7315200" cy="264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r>
              <a:rPr lang="en-US"/>
              <a:t>Family and Community Development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27BB1-A28E-4DD0-A651-03AC0E4F2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6784"/>
            <a:ext cx="2743200" cy="264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6E6E6"/>
                </a:solidFill>
              </a:defRPr>
            </a:lvl1pPr>
          </a:lstStyle>
          <a:p>
            <a:fld id="{DFE230F9-4909-432C-BCB1-3308A8D6D0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E55865-52E7-42C2-B27C-54BC4E6E0E4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92" y="6176963"/>
            <a:ext cx="3052586" cy="27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2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EAAA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EAAA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31ECFC-10FD-4216-BDED-C0A30427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28C5B-76CC-4685-B8D5-15B7C967C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62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C67D4-03BD-48BE-BB5E-A471BC185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56784"/>
            <a:ext cx="2743200" cy="264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33F48"/>
                </a:solidFill>
              </a:defRPr>
            </a:lvl1pPr>
          </a:lstStyle>
          <a:p>
            <a:fld id="{EC71827A-119E-4C8D-8311-512B86373168}" type="datetime1">
              <a:rPr lang="en-US" smtClean="0"/>
              <a:t>10/23/2020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9B42D-0073-4C63-9951-40103D8FC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6963"/>
            <a:ext cx="7315200" cy="264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rgbClr val="002855"/>
                </a:solidFill>
                <a:latin typeface="+mn-lt"/>
              </a:defRPr>
            </a:lvl1pPr>
          </a:lstStyle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27BB1-A28E-4DD0-A651-03AC0E4F2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6784"/>
            <a:ext cx="2743200" cy="264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F48"/>
                </a:solidFill>
              </a:defRPr>
            </a:lvl1pPr>
          </a:lstStyle>
          <a:p>
            <a:fld id="{DFE230F9-4909-432C-BCB1-3308A8D6D0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E55865-52E7-42C2-B27C-54BC4E6E0E4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94" y="6176963"/>
            <a:ext cx="3052581" cy="27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1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85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0285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rgbClr val="00285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0285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rgbClr val="00285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85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31ECFC-10FD-4216-BDED-C0A30427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28C5B-76CC-4685-B8D5-15B7C967C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42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C67D4-03BD-48BE-BB5E-A471BC185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56784"/>
            <a:ext cx="2743200" cy="264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33F48"/>
                </a:solidFill>
              </a:defRPr>
            </a:lvl1pPr>
          </a:lstStyle>
          <a:p>
            <a:fld id="{C3DB2551-1F24-4D61-877A-B1BE78E43A14}" type="datetime1">
              <a:rPr lang="en-US" smtClean="0"/>
              <a:t>10/23/2020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9B42D-0073-4C63-9951-40103D8FC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6963"/>
            <a:ext cx="7315200" cy="264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rgbClr val="002855"/>
                </a:solidFill>
                <a:latin typeface="+mn-lt"/>
              </a:defRPr>
            </a:lvl1pPr>
          </a:lstStyle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27BB1-A28E-4DD0-A651-03AC0E4F2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6784"/>
            <a:ext cx="2743200" cy="264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33F48"/>
                </a:solidFill>
              </a:defRPr>
            </a:lvl1pPr>
          </a:lstStyle>
          <a:p>
            <a:fld id="{DFE230F9-4909-432C-BCB1-3308A8D6D0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E55865-52E7-42C2-B27C-54BC4E6E0E4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94" y="6176963"/>
            <a:ext cx="3052581" cy="27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85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0285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rgbClr val="00285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0285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rgbClr val="00285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85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31ECFC-10FD-4216-BDED-C0A30427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28C5B-76CC-4685-B8D5-15B7C967C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62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C67D4-03BD-48BE-BB5E-A471BC185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56784"/>
            <a:ext cx="2743200" cy="264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6D9B3F02-2ACE-43C2-88C1-74170129D9DF}" type="datetime1">
              <a:rPr lang="en-US" smtClean="0"/>
              <a:t>10/23/2020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9B42D-0073-4C63-9951-40103D8FC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6963"/>
            <a:ext cx="7315200" cy="264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rgbClr val="EAAA00"/>
                </a:solidFill>
                <a:latin typeface="+mn-lt"/>
              </a:defRPr>
            </a:lvl1pPr>
          </a:lstStyle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27BB1-A28E-4DD0-A651-03AC0E4F2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6784"/>
            <a:ext cx="2743200" cy="264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6E6E6"/>
                </a:solidFill>
              </a:defRPr>
            </a:lvl1pPr>
          </a:lstStyle>
          <a:p>
            <a:fld id="{DFE230F9-4909-432C-BCB1-3308A8D6D0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E55865-52E7-42C2-B27C-54BC4E6E0E4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94" y="6176963"/>
            <a:ext cx="3052581" cy="27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4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85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0285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rgbClr val="00285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0285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rgbClr val="00285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85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31ECFC-10FD-4216-BDED-C0A30427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28C5B-76CC-4685-B8D5-15B7C967C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33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C67D4-03BD-48BE-BB5E-A471BC185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56784"/>
            <a:ext cx="2743200" cy="264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F1854DE-14D8-4544-B855-389080FDB09F}" type="datetime1">
              <a:rPr lang="en-US" smtClean="0"/>
              <a:t>10/23/2020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9B42D-0073-4C63-9951-40103D8FC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6963"/>
            <a:ext cx="7315200" cy="264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rgbClr val="EAAA00"/>
                </a:solidFill>
                <a:latin typeface="+mn-lt"/>
              </a:defRPr>
            </a:lvl1pPr>
          </a:lstStyle>
          <a:p>
            <a:pPr algn="r"/>
            <a:r>
              <a:rPr lang="en-US" dirty="0"/>
              <a:t>Family and Community Development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27BB1-A28E-4DD0-A651-03AC0E4F2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6784"/>
            <a:ext cx="2743200" cy="264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E6E6E6"/>
                </a:solidFill>
              </a:defRPr>
            </a:lvl1pPr>
          </a:lstStyle>
          <a:p>
            <a:fld id="{DFE230F9-4909-432C-BCB1-3308A8D6D0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E55865-52E7-42C2-B27C-54BC4E6E0E4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94" y="6176963"/>
            <a:ext cx="3052581" cy="27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1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85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0285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rgbClr val="00285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0285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rgbClr val="00285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85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29400-1883-4DB1-8993-D5A04EF77A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Promotion and Preservation: Best Practices in Rural Destination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4B3748-E9FA-47BA-B16F-DBCB04014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34266"/>
            <a:ext cx="10515600" cy="1655762"/>
          </a:xfrm>
        </p:spPr>
        <p:txBody>
          <a:bodyPr/>
          <a:lstStyle/>
          <a:p>
            <a:r>
              <a:rPr lang="en-US" dirty="0"/>
              <a:t>Daniel Eades and Doug Arbogast</a:t>
            </a:r>
          </a:p>
          <a:p>
            <a:r>
              <a:rPr lang="en-US" dirty="0"/>
              <a:t>West Virginia University Extension Service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523C9D-8825-4587-A4F5-A753B52E5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Family and Community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6238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Solid Blu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eate a Branded Accessible WVU Extension Presentation" id="{C13FF4A8-7E00-48FF-8CAB-CB534BB64361}" vid="{57766FC8-6F69-4075-A605-8D66BBF7E54F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eate a Branded Accessible WVU Extension Presentation" id="{C13FF4A8-7E00-48FF-8CAB-CB534BB64361}" vid="{3F8EA1D4-241C-473B-B129-CACD6A04D6A5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eate a Branded Accessible WVU Extension Presentation" id="{C13FF4A8-7E00-48FF-8CAB-CB534BB64361}" vid="{7C048A0F-0F53-403E-AA48-06A95D775F20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eate a Branded Accessible WVU Extension Presentation" id="{C13FF4A8-7E00-48FF-8CAB-CB534BB64361}" vid="{0AC78EC3-FB64-4431-A94F-23C1E689FF9B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eate a Branded Accessible WVU Extension Presentation" id="{C13FF4A8-7E00-48FF-8CAB-CB534BB64361}" vid="{B90E8914-8349-4823-ABC0-F976711C91F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7BEC13B5E5824F8A16953F72CDC35D" ma:contentTypeVersion="13" ma:contentTypeDescription="Create a new document." ma:contentTypeScope="" ma:versionID="51ca6f849b31cfafbb8822af4771ae5e">
  <xsd:schema xmlns:xsd="http://www.w3.org/2001/XMLSchema" xmlns:xs="http://www.w3.org/2001/XMLSchema" xmlns:p="http://schemas.microsoft.com/office/2006/metadata/properties" xmlns:ns3="a8e29c45-a7aa-421b-923e-eb20f94728ec" xmlns:ns4="96517100-b770-4a2a-a9c0-572da15fea36" targetNamespace="http://schemas.microsoft.com/office/2006/metadata/properties" ma:root="true" ma:fieldsID="f3b1142269bc6f3649fcaa1946a1a391" ns3:_="" ns4:_="">
    <xsd:import namespace="a8e29c45-a7aa-421b-923e-eb20f94728ec"/>
    <xsd:import namespace="96517100-b770-4a2a-a9c0-572da15fea3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e29c45-a7aa-421b-923e-eb20f94728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517100-b770-4a2a-a9c0-572da15fea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BB7869-D347-459A-A246-83D9BB982D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15BC78-7A65-408C-94CF-A40DAEAEEC2A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dcmitype/"/>
    <ds:schemaRef ds:uri="96517100-b770-4a2a-a9c0-572da15fea36"/>
    <ds:schemaRef ds:uri="a8e29c45-a7aa-421b-923e-eb20f94728e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593EDDE-FAC9-4B9F-BF29-80484B1960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e29c45-a7aa-421b-923e-eb20f94728ec"/>
    <ds:schemaRef ds:uri="96517100-b770-4a2a-a9c0-572da15fea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3707</TotalTime>
  <Words>24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Arial</vt:lpstr>
      <vt:lpstr>1_Office Theme</vt:lpstr>
      <vt:lpstr>2_Office Theme</vt:lpstr>
      <vt:lpstr>3_Office Theme</vt:lpstr>
      <vt:lpstr>4_Office Theme</vt:lpstr>
      <vt:lpstr>5_Office Theme</vt:lpstr>
      <vt:lpstr>Promotion and Preservation: Best Practices in Rural Destination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 Forest Towns</dc:title>
  <dc:creator>Douglas Arbogast</dc:creator>
  <cp:lastModifiedBy>Ricky Atkins</cp:lastModifiedBy>
  <cp:revision>61</cp:revision>
  <dcterms:created xsi:type="dcterms:W3CDTF">2020-09-08T13:06:49Z</dcterms:created>
  <dcterms:modified xsi:type="dcterms:W3CDTF">2020-10-23T15:44:58Z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0x0101002E7BEC13B5E5824F8A16953F72CDC35D</vt:lpwstr>
  </property>
</Properties>
</file>